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2551-2443-4016-BE99-0F6F17C5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538FE1-FE44-447C-B024-3685D5BE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78C6-D1F8-41E0-9AC9-83A3266E32B7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872493-A826-44DE-B61F-714DE480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DD1F19-61C6-4DA8-8012-38B32704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853-7758-453C-BEB3-178F4D9363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61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669979-F095-4394-A177-5840ADC7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70B5B4-75DC-4BDF-8FA2-3FC8B65A5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FE3A4E-845A-4AD1-BA65-7B78D30ED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C78C6-D1F8-41E0-9AC9-83A3266E32B7}" type="datetimeFigureOut">
              <a:rPr lang="de-DE" smtClean="0"/>
              <a:t>31.07.2020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DBD548-AE66-45EF-9526-E84916951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23F72A-43F4-4E2E-8162-FB262FD55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6853-7758-453C-BEB3-178F4D9363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74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F35A9E69-5857-4D32-BB27-6CCB6D53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Klausur Pathobiochemie / Pathophysiologie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E18FC90-93BD-450A-9698-5DBE250248D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5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4DB73D13-D37A-4CCD-B2BB-242245B7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Hinweise: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57F2150-42A0-4919-B97F-B0115946AC8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2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19F2A4E9-AEC3-40E1-B044-235E035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6FACFBB-C769-4D88-95B3-47766697EF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3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967CE-C7E6-43B7-9106-3130AC52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82F2AD1-1E9A-4291-A1C7-F37959A521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72"/>
          <a:stretch/>
        </p:blipFill>
        <p:spPr>
          <a:xfrm>
            <a:off x="598693" y="238125"/>
            <a:ext cx="9737313" cy="5419725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B3507879-3482-4877-920E-8B7BAECF563A}"/>
              </a:ext>
            </a:extLst>
          </p:cNvPr>
          <p:cNvSpPr/>
          <p:nvPr/>
        </p:nvSpPr>
        <p:spPr>
          <a:xfrm>
            <a:off x="9439275" y="876300"/>
            <a:ext cx="896731" cy="4781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90E4494-E808-4CD0-A468-E3039DF10C23}"/>
              </a:ext>
            </a:extLst>
          </p:cNvPr>
          <p:cNvSpPr/>
          <p:nvPr/>
        </p:nvSpPr>
        <p:spPr>
          <a:xfrm>
            <a:off x="6096000" y="876300"/>
            <a:ext cx="896731" cy="4781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12DF54E-ED70-4BE4-8FF5-AA8E36A136E5}"/>
              </a:ext>
            </a:extLst>
          </p:cNvPr>
          <p:cNvSpPr/>
          <p:nvPr/>
        </p:nvSpPr>
        <p:spPr>
          <a:xfrm>
            <a:off x="7639050" y="876300"/>
            <a:ext cx="896731" cy="4781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644393A-C201-4FC1-ABDC-78306CA3FCD4}"/>
              </a:ext>
            </a:extLst>
          </p:cNvPr>
          <p:cNvSpPr txBox="1"/>
          <p:nvPr/>
        </p:nvSpPr>
        <p:spPr>
          <a:xfrm>
            <a:off x="3590925" y="5949434"/>
            <a:ext cx="4543425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Pult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47F7268-3C82-47BC-929B-F2AD3D16FEB9}"/>
              </a:ext>
            </a:extLst>
          </p:cNvPr>
          <p:cNvSpPr txBox="1"/>
          <p:nvPr/>
        </p:nvSpPr>
        <p:spPr>
          <a:xfrm>
            <a:off x="4371975" y="52943"/>
            <a:ext cx="27336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Oberer Eingang 3. Etage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EE6C436-DA33-4FA9-ACF0-AE68A947A729}"/>
              </a:ext>
            </a:extLst>
          </p:cNvPr>
          <p:cNvCxnSpPr>
            <a:stCxn id="9" idx="2"/>
          </p:cNvCxnSpPr>
          <p:nvPr/>
        </p:nvCxnSpPr>
        <p:spPr>
          <a:xfrm>
            <a:off x="5738813" y="422275"/>
            <a:ext cx="1604962" cy="2825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EB3D1041-7F22-46D3-8904-F597628A63CF}"/>
              </a:ext>
            </a:extLst>
          </p:cNvPr>
          <p:cNvCxnSpPr>
            <a:cxnSpLocks/>
          </p:cNvCxnSpPr>
          <p:nvPr/>
        </p:nvCxnSpPr>
        <p:spPr>
          <a:xfrm>
            <a:off x="7343775" y="671513"/>
            <a:ext cx="3752850" cy="90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D296A06-84F2-4CBA-8033-2234CA045171}"/>
              </a:ext>
            </a:extLst>
          </p:cNvPr>
          <p:cNvCxnSpPr>
            <a:cxnSpLocks/>
          </p:cNvCxnSpPr>
          <p:nvPr/>
        </p:nvCxnSpPr>
        <p:spPr>
          <a:xfrm>
            <a:off x="11096625" y="742225"/>
            <a:ext cx="0" cy="44115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417DFDA1-A2B6-4382-86AD-6877D408A6E3}"/>
              </a:ext>
            </a:extLst>
          </p:cNvPr>
          <p:cNvCxnSpPr>
            <a:cxnSpLocks/>
          </p:cNvCxnSpPr>
          <p:nvPr/>
        </p:nvCxnSpPr>
        <p:spPr>
          <a:xfrm flipH="1">
            <a:off x="10336006" y="5248999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E5F58AE6-8FBC-4102-8DEC-483A92D685CA}"/>
              </a:ext>
            </a:extLst>
          </p:cNvPr>
          <p:cNvCxnSpPr>
            <a:cxnSpLocks/>
          </p:cNvCxnSpPr>
          <p:nvPr/>
        </p:nvCxnSpPr>
        <p:spPr>
          <a:xfrm flipH="1">
            <a:off x="10336006" y="4591774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E77A1995-73D8-428C-819D-687FF69F3A0D}"/>
              </a:ext>
            </a:extLst>
          </p:cNvPr>
          <p:cNvCxnSpPr>
            <a:cxnSpLocks/>
          </p:cNvCxnSpPr>
          <p:nvPr/>
        </p:nvCxnSpPr>
        <p:spPr>
          <a:xfrm flipH="1">
            <a:off x="10336005" y="3944074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45E96F0-5344-4F01-8019-6AA46E34B3F9}"/>
              </a:ext>
            </a:extLst>
          </p:cNvPr>
          <p:cNvCxnSpPr>
            <a:cxnSpLocks/>
          </p:cNvCxnSpPr>
          <p:nvPr/>
        </p:nvCxnSpPr>
        <p:spPr>
          <a:xfrm flipH="1">
            <a:off x="10336004" y="3267075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AE0CCACB-1132-4939-85E2-35060AF5D3A7}"/>
              </a:ext>
            </a:extLst>
          </p:cNvPr>
          <p:cNvCxnSpPr>
            <a:cxnSpLocks/>
          </p:cNvCxnSpPr>
          <p:nvPr/>
        </p:nvCxnSpPr>
        <p:spPr>
          <a:xfrm flipH="1">
            <a:off x="10336003" y="2620099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30CC69D-363B-449D-AF79-4DCAE28FA8CD}"/>
              </a:ext>
            </a:extLst>
          </p:cNvPr>
          <p:cNvCxnSpPr>
            <a:cxnSpLocks/>
          </p:cNvCxnSpPr>
          <p:nvPr/>
        </p:nvCxnSpPr>
        <p:spPr>
          <a:xfrm flipH="1">
            <a:off x="10313571" y="1953349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1D35D0F5-1D1F-4DBE-A087-8CD61C123FC3}"/>
              </a:ext>
            </a:extLst>
          </p:cNvPr>
          <p:cNvCxnSpPr>
            <a:cxnSpLocks/>
          </p:cNvCxnSpPr>
          <p:nvPr/>
        </p:nvCxnSpPr>
        <p:spPr>
          <a:xfrm flipH="1">
            <a:off x="10313570" y="1258024"/>
            <a:ext cx="4667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C7189A02-F4B3-464A-8EA3-82F45FCA54C9}"/>
              </a:ext>
            </a:extLst>
          </p:cNvPr>
          <p:cNvSpPr txBox="1"/>
          <p:nvPr/>
        </p:nvSpPr>
        <p:spPr>
          <a:xfrm>
            <a:off x="6421231" y="5235183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5B954C2-4E54-432B-99F2-7309E0480D6E}"/>
              </a:ext>
            </a:extLst>
          </p:cNvPr>
          <p:cNvSpPr txBox="1"/>
          <p:nvPr/>
        </p:nvSpPr>
        <p:spPr>
          <a:xfrm>
            <a:off x="7954065" y="5259893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28DE48F-C721-448A-B51A-C2FD4E7A18AA}"/>
              </a:ext>
            </a:extLst>
          </p:cNvPr>
          <p:cNvSpPr txBox="1"/>
          <p:nvPr/>
        </p:nvSpPr>
        <p:spPr>
          <a:xfrm>
            <a:off x="9687615" y="5259893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E0882C9-AF75-4CF7-B94D-F02C2A6C4813}"/>
              </a:ext>
            </a:extLst>
          </p:cNvPr>
          <p:cNvSpPr txBox="1"/>
          <p:nvPr/>
        </p:nvSpPr>
        <p:spPr>
          <a:xfrm>
            <a:off x="6331089" y="1050742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AD10E7C-26DD-494F-A73F-D3F9725E788C}"/>
              </a:ext>
            </a:extLst>
          </p:cNvPr>
          <p:cNvSpPr txBox="1"/>
          <p:nvPr/>
        </p:nvSpPr>
        <p:spPr>
          <a:xfrm>
            <a:off x="7863923" y="1075452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45E1D61-0746-42DB-A89F-4B8CC20557B3}"/>
              </a:ext>
            </a:extLst>
          </p:cNvPr>
          <p:cNvSpPr txBox="1"/>
          <p:nvPr/>
        </p:nvSpPr>
        <p:spPr>
          <a:xfrm>
            <a:off x="9597472" y="1075452"/>
            <a:ext cx="56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DC72620-74C7-4862-A22F-E2709BE7B630}"/>
              </a:ext>
            </a:extLst>
          </p:cNvPr>
          <p:cNvSpPr txBox="1"/>
          <p:nvPr/>
        </p:nvSpPr>
        <p:spPr>
          <a:xfrm>
            <a:off x="6421231" y="4382398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CED8EF0-3684-4B3C-A4D0-CCF98C409B27}"/>
              </a:ext>
            </a:extLst>
          </p:cNvPr>
          <p:cNvSpPr txBox="1"/>
          <p:nvPr/>
        </p:nvSpPr>
        <p:spPr>
          <a:xfrm>
            <a:off x="7954065" y="4407108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9EFE8D61-34BB-4513-9DBB-8B4C3F6B14CF}"/>
              </a:ext>
            </a:extLst>
          </p:cNvPr>
          <p:cNvSpPr txBox="1"/>
          <p:nvPr/>
        </p:nvSpPr>
        <p:spPr>
          <a:xfrm>
            <a:off x="9687615" y="4407108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D886E9-DD0B-4643-829A-DB8B947A130F}"/>
              </a:ext>
            </a:extLst>
          </p:cNvPr>
          <p:cNvSpPr txBox="1"/>
          <p:nvPr/>
        </p:nvSpPr>
        <p:spPr>
          <a:xfrm>
            <a:off x="6421231" y="37342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4D006A0-519F-4A6F-BE47-3E4BB4C0B450}"/>
              </a:ext>
            </a:extLst>
          </p:cNvPr>
          <p:cNvSpPr txBox="1"/>
          <p:nvPr/>
        </p:nvSpPr>
        <p:spPr>
          <a:xfrm>
            <a:off x="7954065" y="375898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DE702A9-49B2-4637-8B7F-AB68FA88E0C6}"/>
              </a:ext>
            </a:extLst>
          </p:cNvPr>
          <p:cNvSpPr txBox="1"/>
          <p:nvPr/>
        </p:nvSpPr>
        <p:spPr>
          <a:xfrm>
            <a:off x="9603582" y="3686175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CEC4AE6-A243-4F9C-BBC3-E95EDA62D85C}"/>
              </a:ext>
            </a:extLst>
          </p:cNvPr>
          <p:cNvSpPr txBox="1"/>
          <p:nvPr/>
        </p:nvSpPr>
        <p:spPr>
          <a:xfrm>
            <a:off x="6331089" y="3041446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BFB1B60-A007-429E-AA22-AFF5AD611B22}"/>
              </a:ext>
            </a:extLst>
          </p:cNvPr>
          <p:cNvSpPr txBox="1"/>
          <p:nvPr/>
        </p:nvSpPr>
        <p:spPr>
          <a:xfrm>
            <a:off x="7863923" y="3066156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60CBED06-8B8D-4028-AFE2-3001FD888613}"/>
              </a:ext>
            </a:extLst>
          </p:cNvPr>
          <p:cNvSpPr txBox="1"/>
          <p:nvPr/>
        </p:nvSpPr>
        <p:spPr>
          <a:xfrm>
            <a:off x="9519550" y="3049720"/>
            <a:ext cx="56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AC968DB-7ECE-426C-A9F8-D19C35705F41}"/>
              </a:ext>
            </a:extLst>
          </p:cNvPr>
          <p:cNvSpPr txBox="1"/>
          <p:nvPr/>
        </p:nvSpPr>
        <p:spPr>
          <a:xfrm>
            <a:off x="6309001" y="2372932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CF7F7D2-6893-43A4-BD16-C57DF5708D06}"/>
              </a:ext>
            </a:extLst>
          </p:cNvPr>
          <p:cNvSpPr txBox="1"/>
          <p:nvPr/>
        </p:nvSpPr>
        <p:spPr>
          <a:xfrm>
            <a:off x="7841835" y="2397642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FB6BDC9-3C88-4857-8E29-F5F6A58F5F93}"/>
              </a:ext>
            </a:extLst>
          </p:cNvPr>
          <p:cNvSpPr txBox="1"/>
          <p:nvPr/>
        </p:nvSpPr>
        <p:spPr>
          <a:xfrm>
            <a:off x="9575384" y="2397642"/>
            <a:ext cx="56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807A7002-6228-4BAA-A792-59F784BB41B5}"/>
              </a:ext>
            </a:extLst>
          </p:cNvPr>
          <p:cNvSpPr txBox="1"/>
          <p:nvPr/>
        </p:nvSpPr>
        <p:spPr>
          <a:xfrm>
            <a:off x="6235495" y="1705459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6E14A86-DEE8-4808-BE47-3900FCB55E52}"/>
              </a:ext>
            </a:extLst>
          </p:cNvPr>
          <p:cNvSpPr txBox="1"/>
          <p:nvPr/>
        </p:nvSpPr>
        <p:spPr>
          <a:xfrm>
            <a:off x="7768329" y="1730169"/>
            <a:ext cx="54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890947B-586C-49E6-B430-9E55F7EBD8F1}"/>
              </a:ext>
            </a:extLst>
          </p:cNvPr>
          <p:cNvSpPr txBox="1"/>
          <p:nvPr/>
        </p:nvSpPr>
        <p:spPr>
          <a:xfrm>
            <a:off x="9501878" y="1730169"/>
            <a:ext cx="56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18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4D8F3911-ECC3-4B2A-9ADE-D9E83AF21E7E}"/>
              </a:ext>
            </a:extLst>
          </p:cNvPr>
          <p:cNvCxnSpPr/>
          <p:nvPr/>
        </p:nvCxnSpPr>
        <p:spPr>
          <a:xfrm flipH="1">
            <a:off x="5738813" y="5819775"/>
            <a:ext cx="3700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66A6D9E1-7880-4F04-AEFB-15FA7DE243B3}"/>
              </a:ext>
            </a:extLst>
          </p:cNvPr>
          <p:cNvCxnSpPr>
            <a:cxnSpLocks/>
          </p:cNvCxnSpPr>
          <p:nvPr/>
        </p:nvCxnSpPr>
        <p:spPr>
          <a:xfrm flipV="1">
            <a:off x="5634038" y="3978999"/>
            <a:ext cx="0" cy="184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191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Klausur Pathobiochemie / Pathophysiologie</vt:lpstr>
      <vt:lpstr>Hinweise: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Pathobiochemie / Pathophysiologie</dc:title>
  <dc:creator>Michael Wakileh</dc:creator>
  <cp:lastModifiedBy>Michael Wakileh</cp:lastModifiedBy>
  <cp:revision>4</cp:revision>
  <dcterms:created xsi:type="dcterms:W3CDTF">2020-07-31T00:26:18Z</dcterms:created>
  <dcterms:modified xsi:type="dcterms:W3CDTF">2020-07-31T00:50:07Z</dcterms:modified>
</cp:coreProperties>
</file>